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0" r:id="rId6"/>
    <p:sldId id="262" r:id="rId7"/>
    <p:sldId id="259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F49247-76F1-428B-9B71-E206918106C1}" type="datetimeFigureOut">
              <a:rPr lang="cs-CZ"/>
              <a:pPr>
                <a:defRPr/>
              </a:pPr>
              <a:t>15. 1. 2015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BF498F2-DAA2-4162-8479-E76A494961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481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04AB-C54E-4C9F-ABEE-152FA2F5489A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A54F3-0B66-4AEA-93F1-A6214D974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3F353-49DE-4E7C-9E56-1EF2E813457B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DDC0-B245-441A-9213-B25CB4647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2A50D-58C1-4773-82CE-48330CB389A2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B4F5E-AED4-4F25-B43D-680BFDB60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46553-8D63-41B7-B74F-E7A822C646B1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019C-B77C-473C-ADD6-8A99E15AD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BE9EE-9B1F-4384-87AC-8FD2F1BCBEB6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E8E04-1299-4889-B2D3-91641F713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A2D25-893D-444A-B602-372B5FF24D71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E3E1E-DEF1-41D1-B999-F6D3FE82E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8019-B5C3-4F5F-BCA5-1473097C1542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1448-1BA1-4163-AFBF-7B1705719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BD82-74BB-4B29-9D43-B7D344A3CBB1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681B0-714A-4591-BB85-3B57FF1ACA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7EB0A-EAA6-41FC-A91D-DE554DBF7B3D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D951-E661-4DF9-858F-2A1FC45ED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E3C5-41BE-4B9D-BC89-E6B6BEE718B9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FAA01-BBAB-4A5D-95A3-F89A81193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67A1-CA59-4037-8B02-E967822B09DF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D93B3-0AFF-4C90-9DB2-8EF781E5E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16E20-9EE7-4ECD-BB51-F27828D7A17C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D29B0-1515-44A6-9A38-5FF8FEAB0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8F2A2-9CE1-4433-A364-0D97A6D4AFF9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D7616-8ED3-41B4-AACF-2F9A6F1BA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72B54-5D5F-423E-A7AD-D6A76F792B53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F4E7-C6B7-4A4D-86D8-7D8AAFBAB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D65A-43B4-4C8F-B367-7D5AE84254B6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2E57-70C7-4810-B18A-837CD8846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A9E78-1C50-445C-9563-9EF6E790F21F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3A655-9982-4FF1-87E6-FA000ECDF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465A50-1131-40E6-815D-0BB73C2ED160}" type="datetime1">
              <a:rPr lang="en-US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A53551-7E03-4BB8-8628-F01DB76C8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635000" y="2039938"/>
            <a:ext cx="8913813" cy="1782762"/>
          </a:xfrm>
        </p:spPr>
        <p:txBody>
          <a:bodyPr/>
          <a:lstStyle/>
          <a:p>
            <a:pPr algn="ctr"/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r>
              <a:rPr lang="cs-CZ" sz="3600" smtClean="0"/>
              <a:t>Základní škola a Mateřská škola, Podolí příspěvková organizace</a:t>
            </a:r>
          </a:p>
        </p:txBody>
      </p:sp>
      <p:sp>
        <p:nvSpPr>
          <p:cNvPr id="19458" name="Zástupný symbol pro číslo snímk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CE9316-6043-46CE-A79A-34B6EBE8688B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Den otevřených dveří</a:t>
            </a:r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683C6E-9005-4B87-84F8-E0646D3367F1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2867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3200" smtClean="0">
                <a:latin typeface="Arial" charset="0"/>
              </a:rPr>
              <a:t>Proběhne dne 15.1.2015 v budově Základní školy</a:t>
            </a:r>
          </a:p>
          <a:p>
            <a:r>
              <a:rPr lang="cs-CZ" sz="3200" smtClean="0">
                <a:latin typeface="Arial" charset="0"/>
              </a:rPr>
              <a:t>Ukázka výuky, seznámení s prostředím školy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Zápis do 1. třídy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Proběhne dne </a:t>
            </a:r>
            <a:r>
              <a:rPr lang="cs-CZ" smtClean="0">
                <a:latin typeface="Arial" charset="0"/>
              </a:rPr>
              <a:t>19.1.2015 od 15.00 hodin v budově Základní školy Podolí</a:t>
            </a:r>
          </a:p>
          <a:p>
            <a:r>
              <a:rPr lang="cs-CZ" smtClean="0">
                <a:latin typeface="Arial" charset="0"/>
              </a:rPr>
              <a:t>Zápis do časového harmonogramu</a:t>
            </a:r>
          </a:p>
          <a:p>
            <a:r>
              <a:rPr lang="cs-CZ" smtClean="0">
                <a:latin typeface="Arial" charset="0"/>
              </a:rPr>
              <a:t>Přinést k zápisu:</a:t>
            </a:r>
          </a:p>
          <a:p>
            <a:pPr lvl="1"/>
            <a:r>
              <a:rPr lang="cs-CZ" smtClean="0">
                <a:latin typeface="Arial" charset="0"/>
              </a:rPr>
              <a:t>Občanský průkaz jednoho z rodičů – ověření adresy trvalého bydliště</a:t>
            </a:r>
          </a:p>
          <a:p>
            <a:pPr lvl="1"/>
            <a:r>
              <a:rPr lang="cs-CZ" smtClean="0">
                <a:latin typeface="Arial" charset="0"/>
              </a:rPr>
              <a:t>Rodný list dítěte</a:t>
            </a:r>
          </a:p>
          <a:p>
            <a:pPr lvl="1"/>
            <a:r>
              <a:rPr lang="cs-CZ" smtClean="0">
                <a:latin typeface="Arial" charset="0"/>
              </a:rPr>
              <a:t>Vyplněnou žádost</a:t>
            </a:r>
          </a:p>
          <a:p>
            <a:pPr lvl="1"/>
            <a:r>
              <a:rPr lang="cs-CZ" smtClean="0">
                <a:latin typeface="Arial" charset="0"/>
              </a:rPr>
              <a:t>Vyplněný dotazník</a:t>
            </a:r>
          </a:p>
          <a:p>
            <a:pPr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E91688-08D7-4A05-9AB6-E057395DDB14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škola Podolí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513" y="1419225"/>
            <a:ext cx="9828212" cy="388143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stupeň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a 5. třída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Současný stav: 18 žáků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Žáci z obcí Podolí a Popovice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Navázání spolupráce se základními školami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Podolí u Brna (ZŠ zaměřená na hudební výchovu)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Častovce</a:t>
            </a:r>
            <a:r>
              <a:rPr lang="cs-CZ" sz="3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Slovenská republika (ZŠ zaměřená na ICT a jazyky)</a:t>
            </a:r>
            <a:endParaRPr lang="cs-CZ" sz="3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6F292C-B455-4FFB-A51F-61C78C899355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36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Projekty školy</a:t>
            </a:r>
            <a:endParaRPr lang="cs-CZ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677863" y="1433513"/>
            <a:ext cx="8596312" cy="4608512"/>
          </a:xfrm>
        </p:spPr>
        <p:txBody>
          <a:bodyPr/>
          <a:lstStyle/>
          <a:p>
            <a:r>
              <a:rPr lang="cs-CZ" sz="2400" smtClean="0"/>
              <a:t>Interes s MU Brno – tablety do škol</a:t>
            </a:r>
          </a:p>
          <a:p>
            <a:r>
              <a:rPr lang="cs-CZ" sz="2400" smtClean="0"/>
              <a:t>Projekt s UP Olomouc – zavedení technické výchovy do vzdělávání v mateřských školách</a:t>
            </a:r>
          </a:p>
          <a:p>
            <a:r>
              <a:rPr lang="cs-CZ" sz="2400" smtClean="0"/>
              <a:t>Projekt Hravě žij zdravě</a:t>
            </a:r>
          </a:p>
          <a:p>
            <a:r>
              <a:rPr lang="cs-CZ" sz="2400" smtClean="0"/>
              <a:t>Co se skrývá za vůní medu</a:t>
            </a:r>
          </a:p>
          <a:p>
            <a:r>
              <a:rPr lang="cs-CZ" sz="2400" smtClean="0"/>
              <a:t>Školní mléko</a:t>
            </a:r>
          </a:p>
          <a:p>
            <a:r>
              <a:rPr lang="cs-CZ" sz="2400" smtClean="0"/>
              <a:t>Ovoce do škol</a:t>
            </a:r>
          </a:p>
          <a:p>
            <a:r>
              <a:rPr lang="cs-CZ" sz="2400" smtClean="0"/>
              <a:t>Recyklohraní (sběr použitých baterií, tonerů)</a:t>
            </a:r>
          </a:p>
          <a:p>
            <a:r>
              <a:rPr lang="cs-CZ" sz="2400" smtClean="0"/>
              <a:t>Spolupráce s Kovosteelem Staré Město (sběr elektroodpadu, starého papíru)</a:t>
            </a:r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2C0619-5CF2-422B-9714-1417419C7D64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Akce v Základní škole </a:t>
            </a:r>
            <a:br>
              <a:rPr lang="cs-CZ" smtClean="0"/>
            </a:br>
            <a:r>
              <a:rPr lang="cs-CZ" smtClean="0"/>
              <a:t>ve školním roce 2014/2015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Sběr starého papíru</a:t>
            </a:r>
          </a:p>
          <a:p>
            <a:r>
              <a:rPr lang="cs-CZ" sz="2400" smtClean="0"/>
              <a:t>Projektový den</a:t>
            </a:r>
          </a:p>
          <a:p>
            <a:r>
              <a:rPr lang="cs-CZ" sz="2400" smtClean="0"/>
              <a:t>Spaní ve škole</a:t>
            </a:r>
          </a:p>
          <a:p>
            <a:r>
              <a:rPr lang="cs-CZ" sz="2400" smtClean="0"/>
              <a:t>Halloween ve škole</a:t>
            </a:r>
          </a:p>
          <a:p>
            <a:r>
              <a:rPr lang="cs-CZ" sz="2400" smtClean="0"/>
              <a:t>Výlet do Planetária  v Brně</a:t>
            </a:r>
          </a:p>
          <a:p>
            <a:r>
              <a:rPr lang="cs-CZ" sz="2400" smtClean="0"/>
              <a:t>Výuka na dopravním hřišti</a:t>
            </a:r>
          </a:p>
          <a:p>
            <a:r>
              <a:rPr lang="cs-CZ" sz="2400" smtClean="0"/>
              <a:t>Divadelní představení</a:t>
            </a:r>
          </a:p>
          <a:p>
            <a:r>
              <a:rPr lang="cs-CZ" sz="2400" smtClean="0"/>
              <a:t>Návštěva kina</a:t>
            </a:r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5911C1-7AEF-43A2-901A-441994A66373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58813"/>
          </a:xfrm>
        </p:spPr>
        <p:txBody>
          <a:bodyPr/>
          <a:lstStyle/>
          <a:p>
            <a:pPr algn="ctr"/>
            <a:r>
              <a:rPr lang="cs-CZ" smtClean="0"/>
              <a:t>Akce 2014/2015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863" y="1268413"/>
            <a:ext cx="8596312" cy="477361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Kurz poskytování 1. </a:t>
            </a: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pomoci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Příprava na soutěž Hlídka mladých zdravotníků</a:t>
            </a:r>
            <a:endParaRPr lang="cs-CZ" sz="3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Kurz znakového jazyka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Den otevřených dveří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Environmentální výuka (spolupráce s přírodovědným centrem TRNKA)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Tvořivé dílničky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Beseda se záchrannými složkami ČR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Policie ČR, Uh. Hradiště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Hasiči, krizový štáb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3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Záchranná služba, Uh. Brod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D13598-D7F5-4F8E-8AAF-A864299D5547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65188"/>
          </a:xfrm>
        </p:spPr>
        <p:txBody>
          <a:bodyPr/>
          <a:lstStyle/>
          <a:p>
            <a:pPr algn="ctr"/>
            <a:r>
              <a:rPr lang="cs-CZ" smtClean="0"/>
              <a:t>Akce 2014/2015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677863" y="1474788"/>
            <a:ext cx="8596312" cy="4567237"/>
          </a:xfrm>
        </p:spPr>
        <p:txBody>
          <a:bodyPr/>
          <a:lstStyle/>
          <a:p>
            <a:r>
              <a:rPr lang="cs-CZ" sz="2400" smtClean="0"/>
              <a:t>Návštěva zábavného a výukového centra v Ostravě, park miniatur</a:t>
            </a:r>
          </a:p>
          <a:p>
            <a:r>
              <a:rPr lang="cs-CZ" sz="2400" smtClean="0"/>
              <a:t>Návštěva základní školy pro nevidomé nebo neslyšící děti</a:t>
            </a:r>
          </a:p>
          <a:p>
            <a:r>
              <a:rPr lang="cs-CZ" sz="2400" smtClean="0"/>
              <a:t>Preventivní program Naše škola</a:t>
            </a:r>
          </a:p>
          <a:p>
            <a:r>
              <a:rPr lang="cs-CZ" sz="2400" smtClean="0"/>
              <a:t>Program prevence šikany</a:t>
            </a:r>
          </a:p>
          <a:p>
            <a:r>
              <a:rPr lang="cs-CZ" sz="2400" smtClean="0"/>
              <a:t>Malování s malířkou Ditou Dostálkovou</a:t>
            </a:r>
          </a:p>
          <a:p>
            <a:r>
              <a:rPr lang="cs-CZ" sz="2400" smtClean="0"/>
              <a:t>Beseda se spisovatelem Vlastimilem Vondruškou</a:t>
            </a:r>
          </a:p>
          <a:p>
            <a:r>
              <a:rPr lang="cs-CZ" sz="2400" smtClean="0"/>
              <a:t>Den Země v Kovosteelu</a:t>
            </a:r>
          </a:p>
          <a:p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E2D44B-82F9-4568-824E-A274971F8A25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36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Výhody malé vesnické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863" y="1392238"/>
            <a:ext cx="8596312" cy="46497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Menší kolektiv žáků, vyučujících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Škola rodinného typu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Pokračování vzdělávání ve známém prostředí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Plynulý přechod z mateřské školy do základní školy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Setrvání v jedné škole po dobu celého 1. stupně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 přístup k žákům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Výhoda malého kolektivu při integraci žáků (nadaných, zdravotně postižených, zdravotně a sociálně znevýhodněných)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Minimalizace šikany, patologických jevů ve školách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Získání sebevědomí při prezentování žáků ve škole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AAD824-7C50-4F1E-8EAB-D0F6F517B902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20725"/>
          </a:xfrm>
        </p:spPr>
        <p:txBody>
          <a:bodyPr/>
          <a:lstStyle/>
          <a:p>
            <a:r>
              <a:rPr lang="cs-CZ" smtClean="0"/>
              <a:t>Otevření 1. třídy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677863" y="1330325"/>
            <a:ext cx="9236075" cy="4711700"/>
          </a:xfrm>
        </p:spPr>
        <p:txBody>
          <a:bodyPr/>
          <a:lstStyle/>
          <a:p>
            <a:r>
              <a:rPr lang="cs-CZ" sz="2400" smtClean="0"/>
              <a:t>Přípravný ročník pro předškoláky a jejich rodiče</a:t>
            </a:r>
          </a:p>
          <a:p>
            <a:r>
              <a:rPr lang="cs-CZ" sz="2400" smtClean="0"/>
              <a:t>Plynulý přechod z mateřské školy do základní školy</a:t>
            </a:r>
          </a:p>
          <a:p>
            <a:r>
              <a:rPr lang="cs-CZ" sz="2400" smtClean="0"/>
              <a:t>Malý kolektiv</a:t>
            </a:r>
          </a:p>
          <a:p>
            <a:r>
              <a:rPr lang="cs-CZ" sz="2400" smtClean="0"/>
              <a:t>Výuka anglického jazyka od 1. třídy </a:t>
            </a:r>
            <a:endParaRPr lang="cs-CZ" sz="2400" smtClean="0">
              <a:latin typeface="Arial" charset="0"/>
            </a:endParaRPr>
          </a:p>
          <a:p>
            <a:r>
              <a:rPr lang="cs-CZ" sz="2400" smtClean="0">
                <a:latin typeface="Arial" charset="0"/>
              </a:rPr>
              <a:t>Výuka s rodilými mluvčími</a:t>
            </a:r>
          </a:p>
          <a:p>
            <a:r>
              <a:rPr lang="cs-CZ" sz="2400" smtClean="0"/>
              <a:t>Posílení výuky ICT</a:t>
            </a:r>
          </a:p>
          <a:p>
            <a:r>
              <a:rPr lang="cs-CZ" sz="2400" smtClean="0"/>
              <a:t>Nabídka kroužků (</a:t>
            </a:r>
            <a:r>
              <a:rPr lang="cs-CZ" sz="2400" smtClean="0">
                <a:latin typeface="Arial" charset="0"/>
              </a:rPr>
              <a:t>angličtina s rodilými mluvčími, </a:t>
            </a:r>
            <a:r>
              <a:rPr lang="cs-CZ" sz="2400" smtClean="0"/>
              <a:t>náboženství, pohybové hry, tvořivé dílničky, turistický, zdravotnický, hudební,… dle zájmu dětí) </a:t>
            </a:r>
          </a:p>
          <a:p>
            <a:r>
              <a:rPr lang="cs-CZ" sz="2400" smtClean="0"/>
              <a:t>Družina</a:t>
            </a:r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D8B9F8-87F4-45FF-AC90-CA608051E771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Plány do budoucna v Základní škole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Revitalizace školní zahrady</a:t>
            </a:r>
          </a:p>
          <a:p>
            <a:r>
              <a:rPr lang="cs-CZ" sz="2400" smtClean="0"/>
              <a:t>Zapojení školy do projektů</a:t>
            </a:r>
          </a:p>
          <a:p>
            <a:r>
              <a:rPr lang="cs-CZ" sz="2400" smtClean="0"/>
              <a:t>Projekt turistické vizitky, hledání cashek</a:t>
            </a:r>
          </a:p>
          <a:p>
            <a:r>
              <a:rPr lang="cs-CZ" sz="2400" smtClean="0"/>
              <a:t>Využití prvků výuky profesora Hejného a montessori školy</a:t>
            </a:r>
          </a:p>
          <a:p>
            <a:endParaRPr lang="cs-CZ" sz="2400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679607-6DB5-4BA6-9A4D-9FC8BBC7A5B8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457</Words>
  <Application>Microsoft Office PowerPoint</Application>
  <PresentationFormat>Širokoúhlá obrazovka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Faseta</vt:lpstr>
      <vt:lpstr>   Základní škola a Mateřská škola, Podolí příspěvková organizace</vt:lpstr>
      <vt:lpstr>Základní škola Podolí</vt:lpstr>
      <vt:lpstr>Projekty školy</vt:lpstr>
      <vt:lpstr>Akce v Základní škole  ve školním roce 2014/2015</vt:lpstr>
      <vt:lpstr>Akce 2014/2015</vt:lpstr>
      <vt:lpstr>Akce 2014/2015</vt:lpstr>
      <vt:lpstr>Výhody malé vesnické školy</vt:lpstr>
      <vt:lpstr>Otevření 1. třídy</vt:lpstr>
      <vt:lpstr>Plány do budoucna v Základní škole</vt:lpstr>
      <vt:lpstr>Den otevřených dveří</vt:lpstr>
      <vt:lpstr>Zápis do 1. třídy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škola a Mateřská škola, Podolí, příspěvková organizace</dc:title>
  <dc:creator>Jana Buršová</dc:creator>
  <cp:lastModifiedBy>Jana Buršová</cp:lastModifiedBy>
  <cp:revision>17</cp:revision>
  <dcterms:created xsi:type="dcterms:W3CDTF">2015-01-06T18:52:49Z</dcterms:created>
  <dcterms:modified xsi:type="dcterms:W3CDTF">2015-01-15T14:29:47Z</dcterms:modified>
</cp:coreProperties>
</file>